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5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1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0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1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7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6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6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2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3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3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6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C7636-76EE-5249-8FDF-D3A9CD80E209}" type="datetimeFigureOut">
              <a:rPr lang="en-US" smtClean="0"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2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617662" y="273197"/>
            <a:ext cx="252633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Front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313714" y="176212"/>
            <a:ext cx="2711414" cy="18939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149600" y="273198"/>
            <a:ext cx="2917371" cy="18939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755970" y="768096"/>
            <a:ext cx="1707326" cy="975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/>
              <a:t>Free Choice:</a:t>
            </a:r>
          </a:p>
          <a:p>
            <a:r>
              <a:rPr lang="en-US" sz="1800" dirty="0" smtClean="0"/>
              <a:t>Choose One:</a:t>
            </a:r>
            <a:endParaRPr lang="en-US" sz="18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845585" y="557784"/>
            <a:ext cx="1707326" cy="717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Title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38144" y="2670048"/>
            <a:ext cx="24242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Obituary</a:t>
            </a:r>
          </a:p>
          <a:p>
            <a:endParaRPr lang="en-US" dirty="0"/>
          </a:p>
          <a:p>
            <a:r>
              <a:rPr lang="en-US" dirty="0" smtClean="0"/>
              <a:t>OR</a:t>
            </a:r>
          </a:p>
          <a:p>
            <a:endParaRPr lang="en-US" dirty="0"/>
          </a:p>
          <a:p>
            <a:r>
              <a:rPr lang="en-US" dirty="0" smtClean="0"/>
              <a:t>Interview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/>
          </a:p>
          <a:p>
            <a:r>
              <a:rPr lang="en-US" dirty="0" smtClean="0"/>
              <a:t>Journal Entry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45143" y="2186705"/>
            <a:ext cx="2774826" cy="9469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800" y="2478585"/>
            <a:ext cx="245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 of News Account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5636" y="3429000"/>
            <a:ext cx="23420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Newspaper Account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Write </a:t>
            </a:r>
            <a:r>
              <a:rPr lang="en-US" dirty="0"/>
              <a:t>as though you were a reporter on the scene of an actual disaster</a:t>
            </a:r>
            <a:r>
              <a:rPr lang="en-US" sz="3200" dirty="0"/>
              <a:t/>
            </a:r>
            <a:br>
              <a:rPr lang="en-US" sz="32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180" y="2642616"/>
            <a:ext cx="2278004" cy="3712463"/>
          </a:xfrm>
        </p:spPr>
        <p:txBody>
          <a:bodyPr>
            <a:normAutofit/>
          </a:bodyPr>
          <a:lstStyle/>
          <a:p>
            <a:r>
              <a:rPr lang="en-US" dirty="0" smtClean="0"/>
              <a:t>Put</a:t>
            </a:r>
            <a:br>
              <a:rPr lang="en-US" dirty="0" smtClean="0"/>
            </a:br>
            <a:r>
              <a:rPr lang="en-US" dirty="0" smtClean="0"/>
              <a:t>Escape</a:t>
            </a:r>
            <a:br>
              <a:rPr lang="en-US" dirty="0" smtClean="0"/>
            </a:br>
            <a:r>
              <a:rPr lang="en-US" dirty="0" smtClean="0"/>
              <a:t>Plan</a:t>
            </a:r>
            <a:br>
              <a:rPr lang="en-US" dirty="0" smtClean="0"/>
            </a:br>
            <a:r>
              <a:rPr lang="en-US" dirty="0" smtClean="0"/>
              <a:t>Here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55970" y="273197"/>
            <a:ext cx="49491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6408267" y="1655481"/>
            <a:ext cx="2505456" cy="8218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00801" y="1751075"/>
            <a:ext cx="2512922" cy="638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Building a </a:t>
            </a:r>
          </a:p>
          <a:p>
            <a:r>
              <a:rPr lang="en-US" dirty="0" smtClean="0"/>
              <a:t>Survival Kit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305947" y="1674500"/>
            <a:ext cx="2659424" cy="8218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93008" y="1743222"/>
            <a:ext cx="2167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How to Survive a</a:t>
            </a:r>
          </a:p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30515" y="273197"/>
            <a:ext cx="2505456" cy="21163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6343" y="603504"/>
            <a:ext cx="2001085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an</a:t>
            </a:r>
          </a:p>
          <a:p>
            <a:r>
              <a:rPr lang="en-US" dirty="0" smtClean="0"/>
              <a:t>Escape Plan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100" dirty="0" smtClean="0"/>
              <a:t>Describe here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6565392" y="2642616"/>
            <a:ext cx="234833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Provide info on what to include in a survival kit.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Explain what to include and why.  How will it help you?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93008" y="2862072"/>
            <a:ext cx="21671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how to survive. . . .</a:t>
            </a:r>
          </a:p>
          <a:p>
            <a:endParaRPr lang="en-US" dirty="0"/>
          </a:p>
          <a:p>
            <a:r>
              <a:rPr lang="en-US" dirty="0" smtClean="0"/>
              <a:t>Give detailed, step by step instructions on what to do in case of your natural disaster.</a:t>
            </a:r>
          </a:p>
          <a:p>
            <a:endParaRPr lang="en-US" dirty="0"/>
          </a:p>
          <a:p>
            <a:r>
              <a:rPr lang="en-US" dirty="0" smtClean="0"/>
              <a:t>First,</a:t>
            </a:r>
          </a:p>
          <a:p>
            <a:r>
              <a:rPr lang="en-US" dirty="0" smtClean="0"/>
              <a:t>Then,</a:t>
            </a:r>
          </a:p>
          <a:p>
            <a:r>
              <a:rPr lang="en-US" dirty="0" smtClean="0"/>
              <a:t>Next,</a:t>
            </a:r>
          </a:p>
        </p:txBody>
      </p:sp>
    </p:spTree>
    <p:extLst>
      <p:ext uri="{BB962C8B-B14F-4D97-AF65-F5344CB8AC3E}">
        <p14:creationId xmlns:p14="http://schemas.microsoft.com/office/powerpoint/2010/main" val="11450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106</Words>
  <Application>Microsoft Office PowerPoint</Application>
  <PresentationFormat>On-screen Show (4:3)</PresentationFormat>
  <Paragraphs>50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Put Escape Plan Here</vt:lpstr>
    </vt:vector>
  </TitlesOfParts>
  <Company>Albion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Flap</dc:title>
  <dc:creator>Chelsi Nielsen</dc:creator>
  <cp:lastModifiedBy>Bates, Marianne</cp:lastModifiedBy>
  <cp:revision>11</cp:revision>
  <dcterms:created xsi:type="dcterms:W3CDTF">2012-10-15T16:17:25Z</dcterms:created>
  <dcterms:modified xsi:type="dcterms:W3CDTF">2013-02-25T20:08:45Z</dcterms:modified>
</cp:coreProperties>
</file>